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7" r:id="rId6"/>
    <p:sldId id="264" r:id="rId7"/>
    <p:sldId id="268" r:id="rId8"/>
    <p:sldId id="258" r:id="rId9"/>
    <p:sldId id="278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94F3F2-7D35-48F5-9285-CD655BB29354}" v="45" dt="2025-07-23T18:41:43.435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103" d="100"/>
          <a:sy n="103" d="100"/>
        </p:scale>
        <p:origin x="912" y="10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Calero" userId="e5323679-9216-4fbb-a07c-eaf0e7c230e2" providerId="ADAL" clId="{4F94F3F2-7D35-48F5-9285-CD655BB29354}"/>
    <pc:docChg chg="custSel addSld delSld modSld sldOrd">
      <pc:chgData name="Fernando Calero" userId="e5323679-9216-4fbb-a07c-eaf0e7c230e2" providerId="ADAL" clId="{4F94F3F2-7D35-48F5-9285-CD655BB29354}" dt="2025-07-23T18:45:20.750" v="1743" actId="20577"/>
      <pc:docMkLst>
        <pc:docMk/>
      </pc:docMkLst>
      <pc:sldChg chg="addSp delSp modSp mod">
        <pc:chgData name="Fernando Calero" userId="e5323679-9216-4fbb-a07c-eaf0e7c230e2" providerId="ADAL" clId="{4F94F3F2-7D35-48F5-9285-CD655BB29354}" dt="2025-07-22T14:15:36.308" v="137" actId="1076"/>
        <pc:sldMkLst>
          <pc:docMk/>
          <pc:sldMk cId="1642425379" sldId="256"/>
        </pc:sldMkLst>
        <pc:spChg chg="mod">
          <ac:chgData name="Fernando Calero" userId="e5323679-9216-4fbb-a07c-eaf0e7c230e2" providerId="ADAL" clId="{4F94F3F2-7D35-48F5-9285-CD655BB29354}" dt="2025-07-22T14:12:26.174" v="11" actId="1076"/>
          <ac:spMkLst>
            <pc:docMk/>
            <pc:sldMk cId="1642425379" sldId="256"/>
            <ac:spMk id="2" creationId="{216815C6-3AD0-46E6-A74A-1967BD91AF50}"/>
          </ac:spMkLst>
        </pc:spChg>
        <pc:spChg chg="add mod">
          <ac:chgData name="Fernando Calero" userId="e5323679-9216-4fbb-a07c-eaf0e7c230e2" providerId="ADAL" clId="{4F94F3F2-7D35-48F5-9285-CD655BB29354}" dt="2025-07-22T14:12:01.682" v="8" actId="14100"/>
          <ac:spMkLst>
            <pc:docMk/>
            <pc:sldMk cId="1642425379" sldId="256"/>
            <ac:spMk id="7" creationId="{7BE62AD0-2178-08E0-35D2-816B0BAD23E3}"/>
          </ac:spMkLst>
        </pc:spChg>
        <pc:spChg chg="add del mod">
          <ac:chgData name="Fernando Calero" userId="e5323679-9216-4fbb-a07c-eaf0e7c230e2" providerId="ADAL" clId="{4F94F3F2-7D35-48F5-9285-CD655BB29354}" dt="2025-07-22T14:13:37.079" v="85" actId="478"/>
          <ac:spMkLst>
            <pc:docMk/>
            <pc:sldMk cId="1642425379" sldId="256"/>
            <ac:spMk id="9" creationId="{BDED7EF1-1B4C-0B23-69D4-690EC02EFADE}"/>
          </ac:spMkLst>
        </pc:spChg>
        <pc:spChg chg="add mod">
          <ac:chgData name="Fernando Calero" userId="e5323679-9216-4fbb-a07c-eaf0e7c230e2" providerId="ADAL" clId="{4F94F3F2-7D35-48F5-9285-CD655BB29354}" dt="2025-07-22T14:13:31.302" v="83" actId="1076"/>
          <ac:spMkLst>
            <pc:docMk/>
            <pc:sldMk cId="1642425379" sldId="256"/>
            <ac:spMk id="10" creationId="{B5D95F2A-2A1D-26FF-CEF3-CEC717B098E5}"/>
          </ac:spMkLst>
        </pc:spChg>
        <pc:spChg chg="add del mod">
          <ac:chgData name="Fernando Calero" userId="e5323679-9216-4fbb-a07c-eaf0e7c230e2" providerId="ADAL" clId="{4F94F3F2-7D35-48F5-9285-CD655BB29354}" dt="2025-07-22T14:14:01.149" v="87" actId="478"/>
          <ac:spMkLst>
            <pc:docMk/>
            <pc:sldMk cId="1642425379" sldId="256"/>
            <ac:spMk id="11" creationId="{8F9DB598-EC96-4459-401B-3E753F567AA7}"/>
          </ac:spMkLst>
        </pc:spChg>
        <pc:spChg chg="add del mod">
          <ac:chgData name="Fernando Calero" userId="e5323679-9216-4fbb-a07c-eaf0e7c230e2" providerId="ADAL" clId="{4F94F3F2-7D35-48F5-9285-CD655BB29354}" dt="2025-07-22T14:14:05.135" v="88" actId="478"/>
          <ac:spMkLst>
            <pc:docMk/>
            <pc:sldMk cId="1642425379" sldId="256"/>
            <ac:spMk id="12" creationId="{432B5B1F-C852-E975-C592-1B63FDD81C79}"/>
          </ac:spMkLst>
        </pc:spChg>
        <pc:spChg chg="add mod">
          <ac:chgData name="Fernando Calero" userId="e5323679-9216-4fbb-a07c-eaf0e7c230e2" providerId="ADAL" clId="{4F94F3F2-7D35-48F5-9285-CD655BB29354}" dt="2025-07-22T14:15:18.563" v="115" actId="1076"/>
          <ac:spMkLst>
            <pc:docMk/>
            <pc:sldMk cId="1642425379" sldId="256"/>
            <ac:spMk id="13" creationId="{FA384580-E69E-E074-5B90-8669B09963D1}"/>
          </ac:spMkLst>
        </pc:spChg>
        <pc:spChg chg="add mod">
          <ac:chgData name="Fernando Calero" userId="e5323679-9216-4fbb-a07c-eaf0e7c230e2" providerId="ADAL" clId="{4F94F3F2-7D35-48F5-9285-CD655BB29354}" dt="2025-07-22T14:15:36.308" v="137" actId="1076"/>
          <ac:spMkLst>
            <pc:docMk/>
            <pc:sldMk cId="1642425379" sldId="256"/>
            <ac:spMk id="14" creationId="{5535B4F0-1AA0-013F-1904-09558FE73380}"/>
          </ac:spMkLst>
        </pc:spChg>
        <pc:picChg chg="add mod">
          <ac:chgData name="Fernando Calero" userId="e5323679-9216-4fbb-a07c-eaf0e7c230e2" providerId="ADAL" clId="{4F94F3F2-7D35-48F5-9285-CD655BB29354}" dt="2025-07-22T14:11:07.818" v="1" actId="1076"/>
          <ac:picMkLst>
            <pc:docMk/>
            <pc:sldMk cId="1642425379" sldId="256"/>
            <ac:picMk id="3" creationId="{C1389511-B461-FC68-EEA5-3D378ED9155A}"/>
          </ac:picMkLst>
        </pc:picChg>
        <pc:picChg chg="add mod">
          <ac:chgData name="Fernando Calero" userId="e5323679-9216-4fbb-a07c-eaf0e7c230e2" providerId="ADAL" clId="{4F94F3F2-7D35-48F5-9285-CD655BB29354}" dt="2025-07-22T14:11:38.753" v="6" actId="1076"/>
          <ac:picMkLst>
            <pc:docMk/>
            <pc:sldMk cId="1642425379" sldId="256"/>
            <ac:picMk id="4" creationId="{CD23132B-3EDE-536E-3298-CC1161E31EB8}"/>
          </ac:picMkLst>
        </pc:picChg>
        <pc:picChg chg="add mod">
          <ac:chgData name="Fernando Calero" userId="e5323679-9216-4fbb-a07c-eaf0e7c230e2" providerId="ADAL" clId="{4F94F3F2-7D35-48F5-9285-CD655BB29354}" dt="2025-07-22T14:11:25.776" v="4"/>
          <ac:picMkLst>
            <pc:docMk/>
            <pc:sldMk cId="1642425379" sldId="256"/>
            <ac:picMk id="5" creationId="{9BFF8FAE-A79D-CBF2-692E-DBE0CE19CB71}"/>
          </ac:picMkLst>
        </pc:picChg>
        <pc:picChg chg="add mod">
          <ac:chgData name="Fernando Calero" userId="e5323679-9216-4fbb-a07c-eaf0e7c230e2" providerId="ADAL" clId="{4F94F3F2-7D35-48F5-9285-CD655BB29354}" dt="2025-07-22T14:11:33.206" v="5"/>
          <ac:picMkLst>
            <pc:docMk/>
            <pc:sldMk cId="1642425379" sldId="256"/>
            <ac:picMk id="6" creationId="{21FB5147-BC39-7FFD-5418-C885EDEFF6FA}"/>
          </ac:picMkLst>
        </pc:picChg>
        <pc:picChg chg="add mod">
          <ac:chgData name="Fernando Calero" userId="e5323679-9216-4fbb-a07c-eaf0e7c230e2" providerId="ADAL" clId="{4F94F3F2-7D35-48F5-9285-CD655BB29354}" dt="2025-07-22T14:12:12.646" v="9"/>
          <ac:picMkLst>
            <pc:docMk/>
            <pc:sldMk cId="1642425379" sldId="256"/>
            <ac:picMk id="8" creationId="{B2B96D8E-2664-50CF-8B36-559FB241EF5B}"/>
          </ac:picMkLst>
        </pc:picChg>
      </pc:sldChg>
      <pc:sldChg chg="addSp modSp mod">
        <pc:chgData name="Fernando Calero" userId="e5323679-9216-4fbb-a07c-eaf0e7c230e2" providerId="ADAL" clId="{4F94F3F2-7D35-48F5-9285-CD655BB29354}" dt="2025-07-22T15:15:29.869" v="1325" actId="20577"/>
        <pc:sldMkLst>
          <pc:docMk/>
          <pc:sldMk cId="707789176" sldId="258"/>
        </pc:sldMkLst>
        <pc:spChg chg="mod">
          <ac:chgData name="Fernando Calero" userId="e5323679-9216-4fbb-a07c-eaf0e7c230e2" providerId="ADAL" clId="{4F94F3F2-7D35-48F5-9285-CD655BB29354}" dt="2025-07-22T15:15:15.826" v="1305"/>
          <ac:spMkLst>
            <pc:docMk/>
            <pc:sldMk cId="707789176" sldId="258"/>
            <ac:spMk id="2" creationId="{A29DE7F2-E890-4744-88DD-A75F5E300513}"/>
          </ac:spMkLst>
        </pc:spChg>
        <pc:spChg chg="add mod">
          <ac:chgData name="Fernando Calero" userId="e5323679-9216-4fbb-a07c-eaf0e7c230e2" providerId="ADAL" clId="{4F94F3F2-7D35-48F5-9285-CD655BB29354}" dt="2025-07-22T15:15:29.869" v="1325" actId="20577"/>
          <ac:spMkLst>
            <pc:docMk/>
            <pc:sldMk cId="707789176" sldId="258"/>
            <ac:spMk id="3" creationId="{0B21507F-491F-ED84-3D6F-F222D8FA690F}"/>
          </ac:spMkLst>
        </pc:spChg>
      </pc:sldChg>
      <pc:sldChg chg="del">
        <pc:chgData name="Fernando Calero" userId="e5323679-9216-4fbb-a07c-eaf0e7c230e2" providerId="ADAL" clId="{4F94F3F2-7D35-48F5-9285-CD655BB29354}" dt="2025-07-22T15:17:23.742" v="1365" actId="47"/>
        <pc:sldMkLst>
          <pc:docMk/>
          <pc:sldMk cId="566997565" sldId="260"/>
        </pc:sldMkLst>
      </pc:sldChg>
      <pc:sldChg chg="del">
        <pc:chgData name="Fernando Calero" userId="e5323679-9216-4fbb-a07c-eaf0e7c230e2" providerId="ADAL" clId="{4F94F3F2-7D35-48F5-9285-CD655BB29354}" dt="2025-07-22T15:17:18.976" v="1362" actId="47"/>
        <pc:sldMkLst>
          <pc:docMk/>
          <pc:sldMk cId="1593920805" sldId="262"/>
        </pc:sldMkLst>
      </pc:sldChg>
      <pc:sldChg chg="addSp modSp mod ord">
        <pc:chgData name="Fernando Calero" userId="e5323679-9216-4fbb-a07c-eaf0e7c230e2" providerId="ADAL" clId="{4F94F3F2-7D35-48F5-9285-CD655BB29354}" dt="2025-07-22T14:40:25.295" v="904"/>
        <pc:sldMkLst>
          <pc:docMk/>
          <pc:sldMk cId="1346372204" sldId="264"/>
        </pc:sldMkLst>
        <pc:spChg chg="mod">
          <ac:chgData name="Fernando Calero" userId="e5323679-9216-4fbb-a07c-eaf0e7c230e2" providerId="ADAL" clId="{4F94F3F2-7D35-48F5-9285-CD655BB29354}" dt="2025-07-22T14:33:23.832" v="595"/>
          <ac:spMkLst>
            <pc:docMk/>
            <pc:sldMk cId="1346372204" sldId="264"/>
            <ac:spMk id="2" creationId="{537E1C88-627C-4655-A4FB-0BB02EDB078A}"/>
          </ac:spMkLst>
        </pc:spChg>
        <pc:spChg chg="mod">
          <ac:chgData name="Fernando Calero" userId="e5323679-9216-4fbb-a07c-eaf0e7c230e2" providerId="ADAL" clId="{4F94F3F2-7D35-48F5-9285-CD655BB29354}" dt="2025-07-22T14:39:56.493" v="903" actId="1037"/>
          <ac:spMkLst>
            <pc:docMk/>
            <pc:sldMk cId="1346372204" sldId="264"/>
            <ac:spMk id="3" creationId="{033634FE-ADF0-4BC3-A0A9-447EA9DD096B}"/>
          </ac:spMkLst>
        </pc:spChg>
        <pc:picChg chg="add mod">
          <ac:chgData name="Fernando Calero" userId="e5323679-9216-4fbb-a07c-eaf0e7c230e2" providerId="ADAL" clId="{4F94F3F2-7D35-48F5-9285-CD655BB29354}" dt="2025-07-22T14:40:25.295" v="904"/>
          <ac:picMkLst>
            <pc:docMk/>
            <pc:sldMk cId="1346372204" sldId="264"/>
            <ac:picMk id="4" creationId="{B23B50E8-BA2B-34F7-33A9-4E1FF945743F}"/>
          </ac:picMkLst>
        </pc:picChg>
      </pc:sldChg>
      <pc:sldChg chg="addSp delSp modSp mod ord">
        <pc:chgData name="Fernando Calero" userId="e5323679-9216-4fbb-a07c-eaf0e7c230e2" providerId="ADAL" clId="{4F94F3F2-7D35-48F5-9285-CD655BB29354}" dt="2025-07-22T15:14:18.339" v="1289" actId="27636"/>
        <pc:sldMkLst>
          <pc:docMk/>
          <pc:sldMk cId="4151694508" sldId="268"/>
        </pc:sldMkLst>
        <pc:spChg chg="add del mod">
          <ac:chgData name="Fernando Calero" userId="e5323679-9216-4fbb-a07c-eaf0e7c230e2" providerId="ADAL" clId="{4F94F3F2-7D35-48F5-9285-CD655BB29354}" dt="2025-07-22T15:07:07.137" v="1270"/>
          <ac:spMkLst>
            <pc:docMk/>
            <pc:sldMk cId="4151694508" sldId="268"/>
            <ac:spMk id="3" creationId="{7AFEA3B5-FCDA-F269-5259-4E26B42E7BFA}"/>
          </ac:spMkLst>
        </pc:spChg>
        <pc:spChg chg="mod">
          <ac:chgData name="Fernando Calero" userId="e5323679-9216-4fbb-a07c-eaf0e7c230e2" providerId="ADAL" clId="{4F94F3F2-7D35-48F5-9285-CD655BB29354}" dt="2025-07-22T15:06:42.880" v="1266" actId="1076"/>
          <ac:spMkLst>
            <pc:docMk/>
            <pc:sldMk cId="4151694508" sldId="268"/>
            <ac:spMk id="4" creationId="{FAD2AE59-5630-4D5C-83A9-4CDEF4D7DCFB}"/>
          </ac:spMkLst>
        </pc:spChg>
        <pc:spChg chg="mod">
          <ac:chgData name="Fernando Calero" userId="e5323679-9216-4fbb-a07c-eaf0e7c230e2" providerId="ADAL" clId="{4F94F3F2-7D35-48F5-9285-CD655BB29354}" dt="2025-07-22T15:14:18.339" v="1289" actId="27636"/>
          <ac:spMkLst>
            <pc:docMk/>
            <pc:sldMk cId="4151694508" sldId="268"/>
            <ac:spMk id="6" creationId="{5A6B31B0-7B84-475D-961F-09C0191F91A2}"/>
          </ac:spMkLst>
        </pc:spChg>
        <pc:spChg chg="del">
          <ac:chgData name="Fernando Calero" userId="e5323679-9216-4fbb-a07c-eaf0e7c230e2" providerId="ADAL" clId="{4F94F3F2-7D35-48F5-9285-CD655BB29354}" dt="2025-07-22T15:06:53.791" v="1268" actId="478"/>
          <ac:spMkLst>
            <pc:docMk/>
            <pc:sldMk cId="4151694508" sldId="268"/>
            <ac:spMk id="8" creationId="{813F3455-E568-40C9-9F4D-8C89F4CD95F8}"/>
          </ac:spMkLst>
        </pc:spChg>
        <pc:spChg chg="add del mod">
          <ac:chgData name="Fernando Calero" userId="e5323679-9216-4fbb-a07c-eaf0e7c230e2" providerId="ADAL" clId="{4F94F3F2-7D35-48F5-9285-CD655BB29354}" dt="2025-07-22T15:07:23.829" v="1272"/>
          <ac:spMkLst>
            <pc:docMk/>
            <pc:sldMk cId="4151694508" sldId="268"/>
            <ac:spMk id="10" creationId="{52EA7B9E-6DBA-C272-81D7-BC026C0ABD26}"/>
          </ac:spMkLst>
        </pc:spChg>
        <pc:picChg chg="add del mod">
          <ac:chgData name="Fernando Calero" userId="e5323679-9216-4fbb-a07c-eaf0e7c230e2" providerId="ADAL" clId="{4F94F3F2-7D35-48F5-9285-CD655BB29354}" dt="2025-07-22T15:07:08.939" v="1271" actId="478"/>
          <ac:picMkLst>
            <pc:docMk/>
            <pc:sldMk cId="4151694508" sldId="268"/>
            <ac:picMk id="5" creationId="{FA59A245-EDED-C69A-2795-90F311A40B6A}"/>
          </ac:picMkLst>
        </pc:picChg>
        <pc:picChg chg="add mod">
          <ac:chgData name="Fernando Calero" userId="e5323679-9216-4fbb-a07c-eaf0e7c230e2" providerId="ADAL" clId="{4F94F3F2-7D35-48F5-9285-CD655BB29354}" dt="2025-07-22T15:13:39.927" v="1283" actId="1076"/>
          <ac:picMkLst>
            <pc:docMk/>
            <pc:sldMk cId="4151694508" sldId="268"/>
            <ac:picMk id="11" creationId="{8F3B6043-6C3B-CDE3-F26D-7DC180781770}"/>
          </ac:picMkLst>
        </pc:picChg>
        <pc:picChg chg="add mod">
          <ac:chgData name="Fernando Calero" userId="e5323679-9216-4fbb-a07c-eaf0e7c230e2" providerId="ADAL" clId="{4F94F3F2-7D35-48F5-9285-CD655BB29354}" dt="2025-07-22T15:13:59.669" v="1284" actId="14100"/>
          <ac:picMkLst>
            <pc:docMk/>
            <pc:sldMk cId="4151694508" sldId="268"/>
            <ac:picMk id="13" creationId="{2DA7BA78-0B58-CC86-86E7-D59C403A4F30}"/>
          </ac:picMkLst>
        </pc:picChg>
      </pc:sldChg>
      <pc:sldChg chg="modSp mod">
        <pc:chgData name="Fernando Calero" userId="e5323679-9216-4fbb-a07c-eaf0e7c230e2" providerId="ADAL" clId="{4F94F3F2-7D35-48F5-9285-CD655BB29354}" dt="2025-07-22T15:17:04.150" v="1358" actId="14100"/>
        <pc:sldMkLst>
          <pc:docMk/>
          <pc:sldMk cId="2436493926" sldId="276"/>
        </pc:sldMkLst>
        <pc:spChg chg="mod">
          <ac:chgData name="Fernando Calero" userId="e5323679-9216-4fbb-a07c-eaf0e7c230e2" providerId="ADAL" clId="{4F94F3F2-7D35-48F5-9285-CD655BB29354}" dt="2025-07-22T15:17:04.150" v="1358" actId="14100"/>
          <ac:spMkLst>
            <pc:docMk/>
            <pc:sldMk cId="2436493926" sldId="276"/>
            <ac:spMk id="2" creationId="{BCCAEE93-8585-46D4-A7EC-F184E317CB2E}"/>
          </ac:spMkLst>
        </pc:spChg>
        <pc:spChg chg="mod">
          <ac:chgData name="Fernando Calero" userId="e5323679-9216-4fbb-a07c-eaf0e7c230e2" providerId="ADAL" clId="{4F94F3F2-7D35-48F5-9285-CD655BB29354}" dt="2025-07-22T15:16:55.466" v="1357" actId="403"/>
          <ac:spMkLst>
            <pc:docMk/>
            <pc:sldMk cId="2436493926" sldId="276"/>
            <ac:spMk id="3" creationId="{24AFFC60-19C3-4901-93F7-7AAF4C09F8C6}"/>
          </ac:spMkLst>
        </pc:spChg>
      </pc:sldChg>
      <pc:sldChg chg="modSp mod modAnim">
        <pc:chgData name="Fernando Calero" userId="e5323679-9216-4fbb-a07c-eaf0e7c230e2" providerId="ADAL" clId="{4F94F3F2-7D35-48F5-9285-CD655BB29354}" dt="2025-07-22T14:23:39.908" v="578" actId="6549"/>
        <pc:sldMkLst>
          <pc:docMk/>
          <pc:sldMk cId="2243494996" sldId="277"/>
        </pc:sldMkLst>
        <pc:spChg chg="mod">
          <ac:chgData name="Fernando Calero" userId="e5323679-9216-4fbb-a07c-eaf0e7c230e2" providerId="ADAL" clId="{4F94F3F2-7D35-48F5-9285-CD655BB29354}" dt="2025-07-22T14:21:28.243" v="560" actId="1076"/>
          <ac:spMkLst>
            <pc:docMk/>
            <pc:sldMk cId="2243494996" sldId="277"/>
            <ac:spMk id="2" creationId="{6719F29B-F233-48AF-8261-F33A4E079E3E}"/>
          </ac:spMkLst>
        </pc:spChg>
        <pc:spChg chg="mod">
          <ac:chgData name="Fernando Calero" userId="e5323679-9216-4fbb-a07c-eaf0e7c230e2" providerId="ADAL" clId="{4F94F3F2-7D35-48F5-9285-CD655BB29354}" dt="2025-07-22T14:23:39.908" v="578" actId="6549"/>
          <ac:spMkLst>
            <pc:docMk/>
            <pc:sldMk cId="2243494996" sldId="277"/>
            <ac:spMk id="3" creationId="{35E3EA69-4E0E-41BD-8095-A124225A2647}"/>
          </ac:spMkLst>
        </pc:spChg>
      </pc:sldChg>
      <pc:sldChg chg="addSp delSp modSp add mod ord">
        <pc:chgData name="Fernando Calero" userId="e5323679-9216-4fbb-a07c-eaf0e7c230e2" providerId="ADAL" clId="{4F94F3F2-7D35-48F5-9285-CD655BB29354}" dt="2025-07-23T18:45:20.750" v="1743" actId="20577"/>
        <pc:sldMkLst>
          <pc:docMk/>
          <pc:sldMk cId="3649978256" sldId="278"/>
        </pc:sldMkLst>
        <pc:spChg chg="add del mod">
          <ac:chgData name="Fernando Calero" userId="e5323679-9216-4fbb-a07c-eaf0e7c230e2" providerId="ADAL" clId="{4F94F3F2-7D35-48F5-9285-CD655BB29354}" dt="2025-07-23T17:48:21.938" v="1381" actId="478"/>
          <ac:spMkLst>
            <pc:docMk/>
            <pc:sldMk cId="3649978256" sldId="278"/>
            <ac:spMk id="3" creationId="{197D841D-79D2-CB94-928D-F16B11DA7D18}"/>
          </ac:spMkLst>
        </pc:spChg>
        <pc:spChg chg="mod">
          <ac:chgData name="Fernando Calero" userId="e5323679-9216-4fbb-a07c-eaf0e7c230e2" providerId="ADAL" clId="{4F94F3F2-7D35-48F5-9285-CD655BB29354}" dt="2025-07-23T17:48:13.188" v="1378" actId="20577"/>
          <ac:spMkLst>
            <pc:docMk/>
            <pc:sldMk cId="3649978256" sldId="278"/>
            <ac:spMk id="4" creationId="{86D2ACDE-E5B3-0557-66CD-10464C1A6B5A}"/>
          </ac:spMkLst>
        </pc:spChg>
        <pc:spChg chg="mod">
          <ac:chgData name="Fernando Calero" userId="e5323679-9216-4fbb-a07c-eaf0e7c230e2" providerId="ADAL" clId="{4F94F3F2-7D35-48F5-9285-CD655BB29354}" dt="2025-07-23T18:45:20.750" v="1743" actId="20577"/>
          <ac:spMkLst>
            <pc:docMk/>
            <pc:sldMk cId="3649978256" sldId="278"/>
            <ac:spMk id="6" creationId="{99ACD3AC-A9AE-14BB-E5C2-CC5DE37A253E}"/>
          </ac:spMkLst>
        </pc:spChg>
        <pc:picChg chg="del">
          <ac:chgData name="Fernando Calero" userId="e5323679-9216-4fbb-a07c-eaf0e7c230e2" providerId="ADAL" clId="{4F94F3F2-7D35-48F5-9285-CD655BB29354}" dt="2025-07-23T17:48:15.976" v="1379" actId="478"/>
          <ac:picMkLst>
            <pc:docMk/>
            <pc:sldMk cId="3649978256" sldId="278"/>
            <ac:picMk id="11" creationId="{82499FEF-CC0D-68FF-5D73-698DC37B4F04}"/>
          </ac:picMkLst>
        </pc:picChg>
        <pc:picChg chg="del">
          <ac:chgData name="Fernando Calero" userId="e5323679-9216-4fbb-a07c-eaf0e7c230e2" providerId="ADAL" clId="{4F94F3F2-7D35-48F5-9285-CD655BB29354}" dt="2025-07-23T17:48:18.388" v="1380" actId="478"/>
          <ac:picMkLst>
            <pc:docMk/>
            <pc:sldMk cId="3649978256" sldId="278"/>
            <ac:picMk id="13" creationId="{62F600AB-8662-1C0B-82F4-5292FA8877DB}"/>
          </ac:picMkLst>
        </pc:picChg>
      </pc:sldChg>
      <pc:sldChg chg="del">
        <pc:chgData name="Fernando Calero" userId="e5323679-9216-4fbb-a07c-eaf0e7c230e2" providerId="ADAL" clId="{4F94F3F2-7D35-48F5-9285-CD655BB29354}" dt="2025-07-22T15:17:22.172" v="1364" actId="47"/>
        <pc:sldMkLst>
          <pc:docMk/>
          <pc:sldMk cId="4252466045" sldId="279"/>
        </pc:sldMkLst>
      </pc:sldChg>
      <pc:sldChg chg="del">
        <pc:chgData name="Fernando Calero" userId="e5323679-9216-4fbb-a07c-eaf0e7c230e2" providerId="ADAL" clId="{4F94F3F2-7D35-48F5-9285-CD655BB29354}" dt="2025-07-22T15:17:17.224" v="1361" actId="47"/>
        <pc:sldMkLst>
          <pc:docMk/>
          <pc:sldMk cId="1418789964" sldId="286"/>
        </pc:sldMkLst>
      </pc:sldChg>
      <pc:sldChg chg="del">
        <pc:chgData name="Fernando Calero" userId="e5323679-9216-4fbb-a07c-eaf0e7c230e2" providerId="ADAL" clId="{4F94F3F2-7D35-48F5-9285-CD655BB29354}" dt="2025-07-22T15:17:12.737" v="1359" actId="47"/>
        <pc:sldMkLst>
          <pc:docMk/>
          <pc:sldMk cId="1329539271" sldId="290"/>
        </pc:sldMkLst>
      </pc:sldChg>
      <pc:sldChg chg="del">
        <pc:chgData name="Fernando Calero" userId="e5323679-9216-4fbb-a07c-eaf0e7c230e2" providerId="ADAL" clId="{4F94F3F2-7D35-48F5-9285-CD655BB29354}" dt="2025-07-22T15:17:15.614" v="1360" actId="47"/>
        <pc:sldMkLst>
          <pc:docMk/>
          <pc:sldMk cId="3003251909" sldId="291"/>
        </pc:sldMkLst>
      </pc:sldChg>
      <pc:sldChg chg="del">
        <pc:chgData name="Fernando Calero" userId="e5323679-9216-4fbb-a07c-eaf0e7c230e2" providerId="ADAL" clId="{4F94F3F2-7D35-48F5-9285-CD655BB29354}" dt="2025-07-22T15:17:20.579" v="1363" actId="47"/>
        <pc:sldMkLst>
          <pc:docMk/>
          <pc:sldMk cId="2390678392" sldId="29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23-Jul-25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23-Jul-25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38440-1CC1-B976-A45F-FA4149AF4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FEEFC9-C979-11B2-B5B8-41599FF8E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6B455C-569B-244C-D61A-8B3F32AEB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0875B-3F6C-4891-8811-945537523F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423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caler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hyperlink" Target="https://bsky.app/profile/fernandocalero.bsky.socia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sbipolar.com/2021/05/31/roches-maxim/" TargetMode="External"/><Relationship Id="rId7" Type="http://schemas.openxmlformats.org/officeDocument/2006/relationships/hyperlink" Target="https://youtu.be/SHoG0sUBG50?si=qzHS3FJDBvKFfTL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b0flvnOI-Fk?si=yEiKqbW9wJ9H_1jK" TargetMode="External"/><Relationship Id="rId5" Type="http://schemas.openxmlformats.org/officeDocument/2006/relationships/hyperlink" Target="https://community.fabric.microsoft.com/t5/Quick-Measures-Gallery/Measure-Totals-The-Final-Word/m-p/547907" TargetMode="External"/><Relationship Id="rId4" Type="http://schemas.openxmlformats.org/officeDocument/2006/relationships/hyperlink" Target="https://learn.microsoft.com/en-us/dax/lookupvalue-function-da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rnandocaler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bsky.app/profile/fernandocalero.bsky.socia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3091" y="305059"/>
            <a:ext cx="6856292" cy="2055951"/>
          </a:xfrm>
        </p:spPr>
        <p:txBody>
          <a:bodyPr>
            <a:normAutofit/>
          </a:bodyPr>
          <a:lstStyle/>
          <a:p>
            <a:r>
              <a:rPr lang="en-US" cap="none" dirty="0"/>
              <a:t>Testing Roche’s Maxim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389511-B461-FC68-EEA5-3D378ED91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9773" y="357878"/>
            <a:ext cx="640080" cy="640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23132B-3EDE-536E-3298-CC1161E31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9773" y="1369695"/>
            <a:ext cx="640080" cy="6400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BFF8FAE-A79D-CBF2-692E-DBE0CE19C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14160" y="839878"/>
            <a:ext cx="640080" cy="6400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1FB5147-BC39-7FFD-5418-C885EDEFF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20400" y="1826457"/>
            <a:ext cx="640080" cy="640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E62AD0-2178-08E0-35D2-816B0BAD23E3}"/>
              </a:ext>
            </a:extLst>
          </p:cNvPr>
          <p:cNvSpPr txBox="1"/>
          <p:nvPr/>
        </p:nvSpPr>
        <p:spPr>
          <a:xfrm rot="19520785">
            <a:off x="9588888" y="3945420"/>
            <a:ext cx="258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#BeginnersWelcome!</a:t>
            </a:r>
          </a:p>
        </p:txBody>
      </p:sp>
      <p:pic>
        <p:nvPicPr>
          <p:cNvPr id="8" name="Picture 7" descr="A person with grey hair and a blue shirt&#10;&#10;AI-generated content may be incorrect.">
            <a:extLst>
              <a:ext uri="{FF2B5EF4-FFF2-40B4-BE49-F238E27FC236}">
                <a16:creationId xmlns:a16="http://schemas.microsoft.com/office/drawing/2014/main" id="{B2B96D8E-2664-50CF-8B36-559FB241EF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501661"/>
            <a:ext cx="4166280" cy="23158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D95F2A-2A1D-26FF-CEF3-CEC717B098E5}"/>
              </a:ext>
            </a:extLst>
          </p:cNvPr>
          <p:cNvSpPr txBox="1"/>
          <p:nvPr/>
        </p:nvSpPr>
        <p:spPr>
          <a:xfrm>
            <a:off x="3480318" y="2717109"/>
            <a:ext cx="6755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Romania Power BI &amp; Modern Excel User Group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384580-E69E-E074-5B90-8669B09963D1}"/>
              </a:ext>
            </a:extLst>
          </p:cNvPr>
          <p:cNvSpPr txBox="1"/>
          <p:nvPr/>
        </p:nvSpPr>
        <p:spPr>
          <a:xfrm>
            <a:off x="5592146" y="5074828"/>
            <a:ext cx="3897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Fernando Calero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5B4F0-1AA0-013F-1904-09558FE73380}"/>
              </a:ext>
            </a:extLst>
          </p:cNvPr>
          <p:cNvSpPr txBox="1"/>
          <p:nvPr/>
        </p:nvSpPr>
        <p:spPr>
          <a:xfrm>
            <a:off x="7097870" y="5899162"/>
            <a:ext cx="3897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July 24, 2025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1331" y="102890"/>
            <a:ext cx="6343650" cy="820841"/>
          </a:xfrm>
        </p:spPr>
        <p:txBody>
          <a:bodyPr>
            <a:normAutofit/>
          </a:bodyPr>
          <a:lstStyle/>
          <a:p>
            <a:r>
              <a:rPr lang="en-US" cap="none" dirty="0"/>
              <a:t>Agenda</a:t>
            </a:r>
            <a:endParaRPr lang="en-ZA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81331" y="989045"/>
            <a:ext cx="7287208" cy="5607698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What’s Roche’s Maxim of Data Transformation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Have you heard about it?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What does it say?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Business case overview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Bunch of boxes or pallets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Let’s do it in DAX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Oh, it’s getting complicated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Oh^2, totals are wrong!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Let’s check performance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Now let’s try it in Power Query (#Everything!)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Oh, magic!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what about performance?, blazing fast!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00" y="233639"/>
            <a:ext cx="6589150" cy="671430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4873" y="1101012"/>
            <a:ext cx="8587273" cy="525375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I live in Veracruz, Mexico</a:t>
            </a:r>
          </a:p>
          <a:p>
            <a:pPr>
              <a:lnSpc>
                <a:spcPct val="120000"/>
              </a:lnSpc>
            </a:pPr>
            <a:r>
              <a:rPr lang="en-US" sz="2800" dirty="0"/>
              <a:t>Changed careers from Finance &amp; Controlling to Data</a:t>
            </a:r>
          </a:p>
          <a:p>
            <a:pPr>
              <a:lnSpc>
                <a:spcPct val="120000"/>
              </a:lnSpc>
            </a:pPr>
            <a:r>
              <a:rPr lang="en-US" sz="2800" dirty="0"/>
              <a:t>Permanent Learner</a:t>
            </a:r>
          </a:p>
          <a:p>
            <a:pPr>
              <a:lnSpc>
                <a:spcPct val="120000"/>
              </a:lnSpc>
            </a:pPr>
            <a:r>
              <a:rPr lang="en-US" sz="2800" dirty="0"/>
              <a:t>I enjoy exercising – keep fit and healthy – and cooking</a:t>
            </a:r>
          </a:p>
          <a:p>
            <a:pPr>
              <a:lnSpc>
                <a:spcPct val="120000"/>
              </a:lnSpc>
            </a:pPr>
            <a:r>
              <a:rPr lang="en-US" sz="2800" dirty="0"/>
              <a:t>#PowerBI #MicrosoftFabric #PowerAddict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Fernando Calero | LinkedIn</a:t>
            </a:r>
            <a:endParaRPr lang="en-US" sz="2800" dirty="0"/>
          </a:p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@fernandocalero.bsky.social — Bluesky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Placeholder 13">
            <a:extLst>
              <a:ext uri="{FF2B5EF4-FFF2-40B4-BE49-F238E27FC236}">
                <a16:creationId xmlns:a16="http://schemas.microsoft.com/office/drawing/2014/main" id="{B23B50E8-BA2B-34F7-33A9-4E1FF94574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447" r="18447"/>
          <a:stretch/>
        </p:blipFill>
        <p:spPr>
          <a:xfrm>
            <a:off x="8635122" y="0"/>
            <a:ext cx="3543827" cy="312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00" y="326944"/>
            <a:ext cx="9389288" cy="671431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Business Case​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91886" y="1119673"/>
            <a:ext cx="7193551" cy="523667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You are a Data Analyst helping the Logistics Director to build a Power BI report to show actual stock of material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It’s stored in pallets of different capacities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2400" dirty="0"/>
              <a:t>Big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2400" dirty="0"/>
              <a:t>Medium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2400" dirty="0"/>
              <a:t>Small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Each pallet stores a number of boxes depending on its size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You need to convert the quantity of material from pallets to boxes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3B6043-6C3B-CDE3-F26D-7DC180781770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7585437" y="556882"/>
            <a:ext cx="3115733" cy="3505200"/>
          </a:xfrm>
          <a:prstGeom prst="rect">
            <a:avLst/>
          </a:prstGeom>
        </p:spPr>
      </p:pic>
      <p:pic>
        <p:nvPicPr>
          <p:cNvPr id="13" name="Picture 12" descr="Boxes On Rack In Warehouse">
            <a:extLst>
              <a:ext uri="{FF2B5EF4-FFF2-40B4-BE49-F238E27FC236}">
                <a16:creationId xmlns:a16="http://schemas.microsoft.com/office/drawing/2014/main" id="{2DA7BA78-0B58-CC86-86E7-D59C403A4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928" y="4422710"/>
            <a:ext cx="3653827" cy="24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2017528"/>
          </a:xfrm>
        </p:spPr>
        <p:txBody>
          <a:bodyPr>
            <a:normAutofit/>
          </a:bodyPr>
          <a:lstStyle/>
          <a:p>
            <a:r>
              <a:rPr lang="en-US" cap="none" dirty="0"/>
              <a:t>Let’s do it!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B21507F-491F-ED84-3D6F-F222D8FA690F}"/>
              </a:ext>
            </a:extLst>
          </p:cNvPr>
          <p:cNvSpPr txBox="1">
            <a:spLocks/>
          </p:cNvSpPr>
          <p:nvPr/>
        </p:nvSpPr>
        <p:spPr>
          <a:xfrm>
            <a:off x="4833694" y="3429000"/>
            <a:ext cx="6594768" cy="2017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D7B90-8494-A2C0-2B32-64BB50948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D2ACDE-E5B3-0557-66CD-10464C1A6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00" y="326944"/>
            <a:ext cx="9389288" cy="671431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CD3AC-A9AE-14BB-E5C2-CC5DE37A253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91886" y="1119673"/>
            <a:ext cx="10151706" cy="523667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hlinkClick r:id="rId3"/>
              </a:rPr>
              <a:t>Roche’s Maxim of Data Transformation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>
                <a:hlinkClick r:id="rId4"/>
              </a:rPr>
              <a:t>LOOKUPVALUE DAX Function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>
                <a:hlinkClick r:id="rId5"/>
              </a:rPr>
              <a:t>Measure Totals, the Final Word by Greg </a:t>
            </a:r>
            <a:r>
              <a:rPr lang="en-US" sz="2400" dirty="0" err="1">
                <a:hlinkClick r:id="rId5"/>
              </a:rPr>
              <a:t>Deckler</a:t>
            </a:r>
            <a:r>
              <a:rPr lang="en-US" sz="2400" dirty="0">
                <a:hlinkClick r:id="rId5"/>
              </a:rPr>
              <a:t> (2018)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>
                <a:hlinkClick r:id="rId6"/>
              </a:rPr>
              <a:t>SQLBI Formula Engine, The Whiteboard # 6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>
                <a:hlinkClick r:id="rId7"/>
              </a:rPr>
              <a:t>SQLBI Storage Engine (Vertipaq), The Whiteboard # 7</a:t>
            </a:r>
            <a:endParaRPr lang="en-US" sz="2400" dirty="0"/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7D7AF-6799-78D6-4151-D1A986748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978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976605"/>
          </a:xfrm>
        </p:spPr>
        <p:txBody>
          <a:bodyPr/>
          <a:lstStyle/>
          <a:p>
            <a:r>
              <a:rPr lang="en-US" cap="none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r>
              <a:rPr lang="en-US" sz="2400" dirty="0"/>
              <a:t>Fernando Calero​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Fernando Calero | LinkedIn</a:t>
            </a:r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@fernandocalero.bsky.social — Bluesky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{C86E5361-CB55-4BEE-A39D-215207BFC08B}TF55c86556-70ea-476e-aa05-13a38f2d5b0da1381d77_win32-a3c664429073</Template>
  <TotalTime>125</TotalTime>
  <Words>267</Words>
  <Application>Microsoft Office PowerPoint</Application>
  <PresentationFormat>Widescreen</PresentationFormat>
  <Paragraphs>57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Calibri</vt:lpstr>
      <vt:lpstr>Wingdings</vt:lpstr>
      <vt:lpstr>Custom</vt:lpstr>
      <vt:lpstr>Testing Roche’s Maxim</vt:lpstr>
      <vt:lpstr>Agenda</vt:lpstr>
      <vt:lpstr>About me</vt:lpstr>
      <vt:lpstr>Business Case​</vt:lpstr>
      <vt:lpstr>Let’s do it!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Fernando Calero</dc:creator>
  <cp:lastModifiedBy>Fernando Calero</cp:lastModifiedBy>
  <cp:revision>1</cp:revision>
  <dcterms:created xsi:type="dcterms:W3CDTF">2025-07-22T14:09:28Z</dcterms:created>
  <dcterms:modified xsi:type="dcterms:W3CDTF">2025-07-23T18:45:27Z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